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1F518-4CF0-4360-BD7F-3221679071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Lecture 9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A574F0-37D1-4DCC-B8B0-D316A7938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418" y="436255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The creation of scheme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F7188-2310-46C6-AC59-F271B1AB2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scheme of the diagram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C4CFA70-1D0C-4ED1-820F-7F3365FC0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3633" y="1870831"/>
            <a:ext cx="3624733" cy="481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8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E78E-7275-4226-95E4-83E8E499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scheme of the diagram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974E5BB-8B21-4415-A629-6964CA1C7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7602" y="2072168"/>
            <a:ext cx="4796796" cy="452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21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97F2F-AB67-4F34-946C-6F122ED0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named calculations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B025A8-8F16-49E7-9601-50044C535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24" y="1893174"/>
            <a:ext cx="11029615" cy="1193976"/>
          </a:xfrm>
        </p:spPr>
        <p:txBody>
          <a:bodyPr>
            <a:normAutofit/>
          </a:bodyPr>
          <a:lstStyle/>
          <a:p>
            <a:r>
              <a:rPr lang="en-US" dirty="0"/>
              <a:t>Let’s create a new Named calculation for Date table</a:t>
            </a:r>
          </a:p>
          <a:p>
            <a:r>
              <a:rPr lang="en-US" dirty="0"/>
              <a:t>convert(char(4), right(</a:t>
            </a:r>
            <a:r>
              <a:rPr lang="ru-RU" dirty="0" err="1"/>
              <a:t>Год_Имя</a:t>
            </a:r>
            <a:r>
              <a:rPr lang="ru-RU" dirty="0"/>
              <a:t>, 4)) + '</a:t>
            </a:r>
            <a:r>
              <a:rPr lang="en-US" dirty="0"/>
              <a:t>Q' + convert(char(1), </a:t>
            </a:r>
            <a:r>
              <a:rPr lang="ru-RU" dirty="0" err="1"/>
              <a:t>Квартал_Года</a:t>
            </a:r>
            <a:r>
              <a:rPr lang="ru-RU" dirty="0"/>
              <a:t>)</a:t>
            </a:r>
            <a:endParaRPr lang="en-US" dirty="0"/>
          </a:p>
          <a:p>
            <a:r>
              <a:rPr lang="en-US" dirty="0"/>
              <a:t>convert(char(4), right(</a:t>
            </a:r>
            <a:r>
              <a:rPr lang="ru-RU" dirty="0" err="1"/>
              <a:t>Год_Имя</a:t>
            </a:r>
            <a:r>
              <a:rPr lang="ru-RU" dirty="0"/>
              <a:t>, 4))</a:t>
            </a:r>
            <a:r>
              <a:rPr lang="en-US" dirty="0"/>
              <a:t> + ‘ ' + left(</a:t>
            </a:r>
            <a:r>
              <a:rPr lang="en-US" dirty="0" err="1"/>
              <a:t>Месяц</a:t>
            </a:r>
            <a:r>
              <a:rPr lang="en-US" dirty="0"/>
              <a:t>, 3)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7F0B4D-0AAD-4F00-B705-8211F91B0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929" y="3087150"/>
            <a:ext cx="4713562" cy="377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3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749F1-3D80-419F-B72A-05986678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summary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2804060-C1D0-4713-A422-745717DCCE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1882" y="1988277"/>
            <a:ext cx="8008236" cy="471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78095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205</TotalTime>
  <Words>84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Corbel</vt:lpstr>
      <vt:lpstr>Gill Sans MT</vt:lpstr>
      <vt:lpstr>Wingdings 2</vt:lpstr>
      <vt:lpstr>Дивиденд</vt:lpstr>
      <vt:lpstr>Lecture 9</vt:lpstr>
      <vt:lpstr>Creating a scheme of the diagram</vt:lpstr>
      <vt:lpstr>Creating a scheme of the diagram</vt:lpstr>
      <vt:lpstr>Adding named calculations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Карюкин Владислав</dc:creator>
  <cp:lastModifiedBy>Карюкин Владислав</cp:lastModifiedBy>
  <cp:revision>6</cp:revision>
  <dcterms:created xsi:type="dcterms:W3CDTF">2020-09-09T13:08:24Z</dcterms:created>
  <dcterms:modified xsi:type="dcterms:W3CDTF">2020-09-09T16:33:26Z</dcterms:modified>
</cp:coreProperties>
</file>